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330" r:id="rId4"/>
    <p:sldId id="633" r:id="rId5"/>
    <p:sldId id="598" r:id="rId6"/>
    <p:sldId id="569" r:id="rId7"/>
    <p:sldId id="570" r:id="rId8"/>
    <p:sldId id="571" r:id="rId9"/>
    <p:sldId id="641" r:id="rId10"/>
    <p:sldId id="643" r:id="rId11"/>
    <p:sldId id="642" r:id="rId12"/>
    <p:sldId id="471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0C0"/>
    <a:srgbClr val="2767C6"/>
    <a:srgbClr val="2468CA"/>
    <a:srgbClr val="D81838"/>
    <a:srgbClr val="CCCCFF"/>
    <a:srgbClr val="66CCFF"/>
    <a:srgbClr val="F0AB00"/>
    <a:srgbClr val="FFBE3F"/>
    <a:srgbClr val="FFC757"/>
    <a:srgbClr val="EA6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406"/>
    <p:restoredTop sz="94660"/>
  </p:normalViewPr>
  <p:slideViewPr>
    <p:cSldViewPr showGuides="1">
      <p:cViewPr varScale="1">
        <p:scale>
          <a:sx n="86" d="100"/>
          <a:sy n="86" d="100"/>
        </p:scale>
        <p:origin x="403" y="62"/>
      </p:cViewPr>
      <p:guideLst>
        <p:guide orient="horz" pos="1211"/>
        <p:guide orient="horz" pos="829"/>
        <p:guide orient="horz" pos="2830"/>
        <p:guide orient="horz" pos="319"/>
        <p:guide orient="horz" pos="1978"/>
        <p:guide pos="3885"/>
        <p:guide pos="1506"/>
        <p:guide pos="288"/>
        <p:guide pos="5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B2D6D-E2B5-437E-AAE1-260E6CD9B933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93A5909-CA2F-48D8-9324-1C288408D7E4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下单</a:t>
          </a:r>
        </a:p>
      </dgm:t>
    </dgm:pt>
    <dgm:pt modelId="{05E999A9-2EA5-44BC-A2ED-5A9EB3B6B2EC}" cxnId="{59DAE092-0CE7-4318-AB5E-E34F687E6F90}" type="parTrans">
      <dgm:prSet/>
      <dgm:spPr/>
      <dgm:t>
        <a:bodyPr/>
        <a:lstStyle/>
        <a:p>
          <a:endParaRPr lang="zh-CN" altLang="en-US"/>
        </a:p>
      </dgm:t>
    </dgm:pt>
    <dgm:pt modelId="{2DF9EED5-A362-4BCA-8D1B-EFB8A7C5832A}" cxnId="{59DAE092-0CE7-4318-AB5E-E34F687E6F90}" type="sibTrans">
      <dgm:prSet/>
      <dgm:spPr>
        <a:solidFill>
          <a:srgbClr val="0070C0"/>
        </a:solidFill>
      </dgm:spPr>
      <dgm:t>
        <a:bodyPr/>
        <a:lstStyle/>
        <a:p>
          <a:endParaRPr lang="zh-CN" altLang="en-US"/>
        </a:p>
      </dgm:t>
    </dgm:pt>
    <dgm:pt modelId="{935BDDCA-D8E0-4166-893A-420CD2106E41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/>
            <a:t>审核</a:t>
          </a:r>
        </a:p>
      </dgm:t>
    </dgm:pt>
    <dgm:pt modelId="{99DA2F67-5D30-4F91-8DC6-9D1155BFC165}" cxnId="{644690BC-9A24-499E-9642-FD509FFEBD64}" type="parTrans">
      <dgm:prSet/>
      <dgm:spPr/>
      <dgm:t>
        <a:bodyPr/>
        <a:lstStyle/>
        <a:p>
          <a:endParaRPr lang="zh-CN" altLang="en-US"/>
        </a:p>
      </dgm:t>
    </dgm:pt>
    <dgm:pt modelId="{2FDDBB32-162F-4821-A71D-3201233816AC}" cxnId="{644690BC-9A24-499E-9642-FD509FFEBD64}" type="sibTrans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463D8314-6737-48AD-A0BA-C5F74FF7E667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验货</a:t>
          </a:r>
        </a:p>
      </dgm:t>
    </dgm:pt>
    <dgm:pt modelId="{4A9B171A-8C72-4491-98D5-0EE1EA52F111}" cxnId="{B23F69AA-D2BF-4C95-A3C4-D9E7D0A2DAF4}" type="parTrans">
      <dgm:prSet/>
      <dgm:spPr/>
      <dgm:t>
        <a:bodyPr/>
        <a:lstStyle/>
        <a:p>
          <a:endParaRPr lang="zh-CN" altLang="en-US"/>
        </a:p>
      </dgm:t>
    </dgm:pt>
    <dgm:pt modelId="{3DF8A3E9-22A9-4CA1-8865-DD179AC7DACE}" cxnId="{B23F69AA-D2BF-4C95-A3C4-D9E7D0A2DAF4}" type="sibTrans">
      <dgm:prSet/>
      <dgm:spPr>
        <a:solidFill>
          <a:srgbClr val="0070C0"/>
        </a:solidFill>
      </dgm:spPr>
      <dgm:t>
        <a:bodyPr/>
        <a:lstStyle/>
        <a:p>
          <a:endParaRPr lang="zh-CN" altLang="en-US"/>
        </a:p>
      </dgm:t>
    </dgm:pt>
    <dgm:pt modelId="{858B84B7-82D7-491B-94C8-8639ED39FA34}" type="pres">
      <dgm:prSet presAssocID="{C3AB2D6D-E2B5-437E-AAE1-260E6CD9B933}" presName="Name0" presStyleCnt="0">
        <dgm:presLayoutVars>
          <dgm:chMax/>
          <dgm:chPref/>
          <dgm:dir/>
          <dgm:animLvl val="lvl"/>
        </dgm:presLayoutVars>
      </dgm:prSet>
      <dgm:spPr/>
    </dgm:pt>
    <dgm:pt modelId="{DC3FDA76-1124-4DEF-8134-6784CB8E3F14}" type="pres">
      <dgm:prSet presAssocID="{893A5909-CA2F-48D8-9324-1C288408D7E4}" presName="composite" presStyleCnt="0"/>
      <dgm:spPr/>
    </dgm:pt>
    <dgm:pt modelId="{73A7CCE7-8BD8-4228-BF1B-AD384E6D5E8D}" type="pres">
      <dgm:prSet presAssocID="{893A5909-CA2F-48D8-9324-1C288408D7E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A77A695-A944-46E5-B7DD-A6DD0F26012D}" type="pres">
      <dgm:prSet presAssocID="{893A5909-CA2F-48D8-9324-1C288408D7E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1C706CD-773C-4998-B3AE-FCCE9C6FC10F}" type="pres">
      <dgm:prSet presAssocID="{893A5909-CA2F-48D8-9324-1C288408D7E4}" presName="BalanceSpacing" presStyleCnt="0"/>
      <dgm:spPr/>
    </dgm:pt>
    <dgm:pt modelId="{81FA925E-0787-415A-AF78-80EF9CE161AC}" type="pres">
      <dgm:prSet presAssocID="{893A5909-CA2F-48D8-9324-1C288408D7E4}" presName="BalanceSpacing1" presStyleCnt="0"/>
      <dgm:spPr/>
    </dgm:pt>
    <dgm:pt modelId="{0EB121C5-4BE9-4EF0-A333-7888FCF95C32}" type="pres">
      <dgm:prSet presAssocID="{2DF9EED5-A362-4BCA-8D1B-EFB8A7C5832A}" presName="Accent1Text" presStyleLbl="node1" presStyleIdx="1" presStyleCnt="6"/>
      <dgm:spPr/>
    </dgm:pt>
    <dgm:pt modelId="{5CA052E3-5595-4C89-A1EE-F2E215664FC9}" type="pres">
      <dgm:prSet presAssocID="{2DF9EED5-A362-4BCA-8D1B-EFB8A7C5832A}" presName="spaceBetweenRectangles" presStyleCnt="0"/>
      <dgm:spPr/>
    </dgm:pt>
    <dgm:pt modelId="{EF8B1653-30DC-4465-90E7-342E8FB06C93}" type="pres">
      <dgm:prSet presAssocID="{935BDDCA-D8E0-4166-893A-420CD2106E41}" presName="composite" presStyleCnt="0"/>
      <dgm:spPr/>
    </dgm:pt>
    <dgm:pt modelId="{6DF91C36-B988-484E-8038-76CF1FE93614}" type="pres">
      <dgm:prSet presAssocID="{935BDDCA-D8E0-4166-893A-420CD2106E4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233ED37-C035-4722-9566-034CD5D06D35}" type="pres">
      <dgm:prSet presAssocID="{935BDDCA-D8E0-4166-893A-420CD2106E4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E19EB3E-8050-41C1-B986-4615C99FEED5}" type="pres">
      <dgm:prSet presAssocID="{935BDDCA-D8E0-4166-893A-420CD2106E41}" presName="BalanceSpacing" presStyleCnt="0"/>
      <dgm:spPr/>
    </dgm:pt>
    <dgm:pt modelId="{670C1543-2CF8-493B-B120-1374D68ECD3E}" type="pres">
      <dgm:prSet presAssocID="{935BDDCA-D8E0-4166-893A-420CD2106E41}" presName="BalanceSpacing1" presStyleCnt="0"/>
      <dgm:spPr/>
    </dgm:pt>
    <dgm:pt modelId="{2E24CE5F-DB9D-4AF0-A706-B669BA1DBCDD}" type="pres">
      <dgm:prSet presAssocID="{2FDDBB32-162F-4821-A71D-3201233816AC}" presName="Accent1Text" presStyleLbl="node1" presStyleIdx="3" presStyleCnt="6"/>
      <dgm:spPr/>
    </dgm:pt>
    <dgm:pt modelId="{69644B13-00FF-4AF6-BC83-7B53DB3EF29C}" type="pres">
      <dgm:prSet presAssocID="{2FDDBB32-162F-4821-A71D-3201233816AC}" presName="spaceBetweenRectangles" presStyleCnt="0"/>
      <dgm:spPr/>
    </dgm:pt>
    <dgm:pt modelId="{015FC065-430B-4B94-AF3D-21BC0A19A8F2}" type="pres">
      <dgm:prSet presAssocID="{463D8314-6737-48AD-A0BA-C5F74FF7E667}" presName="composite" presStyleCnt="0"/>
      <dgm:spPr/>
    </dgm:pt>
    <dgm:pt modelId="{CE0EDECB-1D39-4B7E-BEBA-B05C8647D0F1}" type="pres">
      <dgm:prSet presAssocID="{463D8314-6737-48AD-A0BA-C5F74FF7E66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A58DC1C-1CD6-4B9E-9C52-862B33FAC485}" type="pres">
      <dgm:prSet presAssocID="{463D8314-6737-48AD-A0BA-C5F74FF7E66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E24A1E4-9CD1-43DC-9EAB-9028BFC08943}" type="pres">
      <dgm:prSet presAssocID="{463D8314-6737-48AD-A0BA-C5F74FF7E667}" presName="BalanceSpacing" presStyleCnt="0"/>
      <dgm:spPr/>
    </dgm:pt>
    <dgm:pt modelId="{C09031F7-4B88-4E14-9E5C-F642AAFDB814}" type="pres">
      <dgm:prSet presAssocID="{463D8314-6737-48AD-A0BA-C5F74FF7E667}" presName="BalanceSpacing1" presStyleCnt="0"/>
      <dgm:spPr/>
    </dgm:pt>
    <dgm:pt modelId="{B52C3C5F-B9B9-4C71-8B89-AEAD1B55F9CC}" type="pres">
      <dgm:prSet presAssocID="{3DF8A3E9-22A9-4CA1-8865-DD179AC7DACE}" presName="Accent1Text" presStyleLbl="node1" presStyleIdx="5" presStyleCnt="6"/>
      <dgm:spPr/>
    </dgm:pt>
  </dgm:ptLst>
  <dgm:cxnLst>
    <dgm:cxn modelId="{FCAE960A-3328-46DA-9755-5E50BEA71917}" type="presOf" srcId="{893A5909-CA2F-48D8-9324-1C288408D7E4}" destId="{73A7CCE7-8BD8-4228-BF1B-AD384E6D5E8D}" srcOrd="0" destOrd="0" presId="urn:microsoft.com/office/officeart/2008/layout/AlternatingHexagons"/>
    <dgm:cxn modelId="{41E51C14-CA90-4952-9C9C-05F30ED0733A}" type="presOf" srcId="{2DF9EED5-A362-4BCA-8D1B-EFB8A7C5832A}" destId="{0EB121C5-4BE9-4EF0-A333-7888FCF95C32}" srcOrd="0" destOrd="0" presId="urn:microsoft.com/office/officeart/2008/layout/AlternatingHexagons"/>
    <dgm:cxn modelId="{B6341147-1A37-4D26-95F0-BCEC6311F5AE}" type="presOf" srcId="{C3AB2D6D-E2B5-437E-AAE1-260E6CD9B933}" destId="{858B84B7-82D7-491B-94C8-8639ED39FA34}" srcOrd="0" destOrd="0" presId="urn:microsoft.com/office/officeart/2008/layout/AlternatingHexagons"/>
    <dgm:cxn modelId="{7BD56948-7A9B-4CFC-B615-9AFE3FB51146}" type="presOf" srcId="{2FDDBB32-162F-4821-A71D-3201233816AC}" destId="{2E24CE5F-DB9D-4AF0-A706-B669BA1DBCDD}" srcOrd="0" destOrd="0" presId="urn:microsoft.com/office/officeart/2008/layout/AlternatingHexagons"/>
    <dgm:cxn modelId="{59DAE092-0CE7-4318-AB5E-E34F687E6F90}" srcId="{C3AB2D6D-E2B5-437E-AAE1-260E6CD9B933}" destId="{893A5909-CA2F-48D8-9324-1C288408D7E4}" srcOrd="0" destOrd="0" parTransId="{05E999A9-2EA5-44BC-A2ED-5A9EB3B6B2EC}" sibTransId="{2DF9EED5-A362-4BCA-8D1B-EFB8A7C5832A}"/>
    <dgm:cxn modelId="{B23F69AA-D2BF-4C95-A3C4-D9E7D0A2DAF4}" srcId="{C3AB2D6D-E2B5-437E-AAE1-260E6CD9B933}" destId="{463D8314-6737-48AD-A0BA-C5F74FF7E667}" srcOrd="2" destOrd="0" parTransId="{4A9B171A-8C72-4491-98D5-0EE1EA52F111}" sibTransId="{3DF8A3E9-22A9-4CA1-8865-DD179AC7DACE}"/>
    <dgm:cxn modelId="{E69549AC-28A8-4BE4-B3E8-5D98710E866A}" type="presOf" srcId="{3DF8A3E9-22A9-4CA1-8865-DD179AC7DACE}" destId="{B52C3C5F-B9B9-4C71-8B89-AEAD1B55F9CC}" srcOrd="0" destOrd="0" presId="urn:microsoft.com/office/officeart/2008/layout/AlternatingHexagons"/>
    <dgm:cxn modelId="{644690BC-9A24-499E-9642-FD509FFEBD64}" srcId="{C3AB2D6D-E2B5-437E-AAE1-260E6CD9B933}" destId="{935BDDCA-D8E0-4166-893A-420CD2106E41}" srcOrd="1" destOrd="0" parTransId="{99DA2F67-5D30-4F91-8DC6-9D1155BFC165}" sibTransId="{2FDDBB32-162F-4821-A71D-3201233816AC}"/>
    <dgm:cxn modelId="{5374A1D3-7771-4909-8D92-D00033E21795}" type="presOf" srcId="{935BDDCA-D8E0-4166-893A-420CD2106E41}" destId="{6DF91C36-B988-484E-8038-76CF1FE93614}" srcOrd="0" destOrd="0" presId="urn:microsoft.com/office/officeart/2008/layout/AlternatingHexagons"/>
    <dgm:cxn modelId="{21AF82EA-7CB8-4050-9A3A-05CFE098EB79}" type="presOf" srcId="{463D8314-6737-48AD-A0BA-C5F74FF7E667}" destId="{CE0EDECB-1D39-4B7E-BEBA-B05C8647D0F1}" srcOrd="0" destOrd="0" presId="urn:microsoft.com/office/officeart/2008/layout/AlternatingHexagons"/>
    <dgm:cxn modelId="{D99893ED-3B37-4449-B155-A335D888EEB1}" type="presParOf" srcId="{858B84B7-82D7-491B-94C8-8639ED39FA34}" destId="{DC3FDA76-1124-4DEF-8134-6784CB8E3F14}" srcOrd="0" destOrd="0" presId="urn:microsoft.com/office/officeart/2008/layout/AlternatingHexagons"/>
    <dgm:cxn modelId="{0226AD45-3658-4888-A533-12719B3DBBEE}" type="presParOf" srcId="{DC3FDA76-1124-4DEF-8134-6784CB8E3F14}" destId="{73A7CCE7-8BD8-4228-BF1B-AD384E6D5E8D}" srcOrd="0" destOrd="0" presId="urn:microsoft.com/office/officeart/2008/layout/AlternatingHexagons"/>
    <dgm:cxn modelId="{1111F8E7-4996-45A5-8303-7C1B28530234}" type="presParOf" srcId="{DC3FDA76-1124-4DEF-8134-6784CB8E3F14}" destId="{4A77A695-A944-46E5-B7DD-A6DD0F26012D}" srcOrd="1" destOrd="0" presId="urn:microsoft.com/office/officeart/2008/layout/AlternatingHexagons"/>
    <dgm:cxn modelId="{E8931232-023A-4DAB-9440-9366B416C968}" type="presParOf" srcId="{DC3FDA76-1124-4DEF-8134-6784CB8E3F14}" destId="{C1C706CD-773C-4998-B3AE-FCCE9C6FC10F}" srcOrd="2" destOrd="0" presId="urn:microsoft.com/office/officeart/2008/layout/AlternatingHexagons"/>
    <dgm:cxn modelId="{549D4C07-2FCC-43C5-9403-56D6E78476FD}" type="presParOf" srcId="{DC3FDA76-1124-4DEF-8134-6784CB8E3F14}" destId="{81FA925E-0787-415A-AF78-80EF9CE161AC}" srcOrd="3" destOrd="0" presId="urn:microsoft.com/office/officeart/2008/layout/AlternatingHexagons"/>
    <dgm:cxn modelId="{D714A908-A576-42E5-9395-E112228F4CC8}" type="presParOf" srcId="{DC3FDA76-1124-4DEF-8134-6784CB8E3F14}" destId="{0EB121C5-4BE9-4EF0-A333-7888FCF95C32}" srcOrd="4" destOrd="0" presId="urn:microsoft.com/office/officeart/2008/layout/AlternatingHexagons"/>
    <dgm:cxn modelId="{9D0FBD82-4212-46B4-B6AC-315A1426BC22}" type="presParOf" srcId="{858B84B7-82D7-491B-94C8-8639ED39FA34}" destId="{5CA052E3-5595-4C89-A1EE-F2E215664FC9}" srcOrd="1" destOrd="0" presId="urn:microsoft.com/office/officeart/2008/layout/AlternatingHexagons"/>
    <dgm:cxn modelId="{10101EA7-212F-4774-9CA1-F7221C481A87}" type="presParOf" srcId="{858B84B7-82D7-491B-94C8-8639ED39FA34}" destId="{EF8B1653-30DC-4465-90E7-342E8FB06C93}" srcOrd="2" destOrd="0" presId="urn:microsoft.com/office/officeart/2008/layout/AlternatingHexagons"/>
    <dgm:cxn modelId="{1BD0A85F-B9CC-4E35-A682-1360C4B13E34}" type="presParOf" srcId="{EF8B1653-30DC-4465-90E7-342E8FB06C93}" destId="{6DF91C36-B988-484E-8038-76CF1FE93614}" srcOrd="0" destOrd="0" presId="urn:microsoft.com/office/officeart/2008/layout/AlternatingHexagons"/>
    <dgm:cxn modelId="{4FB8A54E-54AC-4BB5-8874-FFF31B25AA53}" type="presParOf" srcId="{EF8B1653-30DC-4465-90E7-342E8FB06C93}" destId="{4233ED37-C035-4722-9566-034CD5D06D35}" srcOrd="1" destOrd="0" presId="urn:microsoft.com/office/officeart/2008/layout/AlternatingHexagons"/>
    <dgm:cxn modelId="{048E7063-07CC-4FF8-9993-D93428204AC9}" type="presParOf" srcId="{EF8B1653-30DC-4465-90E7-342E8FB06C93}" destId="{4E19EB3E-8050-41C1-B986-4615C99FEED5}" srcOrd="2" destOrd="0" presId="urn:microsoft.com/office/officeart/2008/layout/AlternatingHexagons"/>
    <dgm:cxn modelId="{D6EB3C30-011D-4E4B-B9F7-CC66CCA03092}" type="presParOf" srcId="{EF8B1653-30DC-4465-90E7-342E8FB06C93}" destId="{670C1543-2CF8-493B-B120-1374D68ECD3E}" srcOrd="3" destOrd="0" presId="urn:microsoft.com/office/officeart/2008/layout/AlternatingHexagons"/>
    <dgm:cxn modelId="{00452512-E3B9-454B-975A-3265CA65ED6C}" type="presParOf" srcId="{EF8B1653-30DC-4465-90E7-342E8FB06C93}" destId="{2E24CE5F-DB9D-4AF0-A706-B669BA1DBCDD}" srcOrd="4" destOrd="0" presId="urn:microsoft.com/office/officeart/2008/layout/AlternatingHexagons"/>
    <dgm:cxn modelId="{6DBF20C7-EB2F-4217-BCA4-CF0A27030A03}" type="presParOf" srcId="{858B84B7-82D7-491B-94C8-8639ED39FA34}" destId="{69644B13-00FF-4AF6-BC83-7B53DB3EF29C}" srcOrd="3" destOrd="0" presId="urn:microsoft.com/office/officeart/2008/layout/AlternatingHexagons"/>
    <dgm:cxn modelId="{9B188DB7-125B-41C2-A916-8BDA440321E5}" type="presParOf" srcId="{858B84B7-82D7-491B-94C8-8639ED39FA34}" destId="{015FC065-430B-4B94-AF3D-21BC0A19A8F2}" srcOrd="4" destOrd="0" presId="urn:microsoft.com/office/officeart/2008/layout/AlternatingHexagons"/>
    <dgm:cxn modelId="{466B81FC-D33B-436C-AB80-3D6A676A0130}" type="presParOf" srcId="{015FC065-430B-4B94-AF3D-21BC0A19A8F2}" destId="{CE0EDECB-1D39-4B7E-BEBA-B05C8647D0F1}" srcOrd="0" destOrd="0" presId="urn:microsoft.com/office/officeart/2008/layout/AlternatingHexagons"/>
    <dgm:cxn modelId="{DD6E9519-0A20-4B7B-B862-0F5719E06346}" type="presParOf" srcId="{015FC065-430B-4B94-AF3D-21BC0A19A8F2}" destId="{4A58DC1C-1CD6-4B9E-9C52-862B33FAC485}" srcOrd="1" destOrd="0" presId="urn:microsoft.com/office/officeart/2008/layout/AlternatingHexagons"/>
    <dgm:cxn modelId="{78213AB0-1A91-4DAF-9F8B-4D7953D520CF}" type="presParOf" srcId="{015FC065-430B-4B94-AF3D-21BC0A19A8F2}" destId="{9E24A1E4-9CD1-43DC-9EAB-9028BFC08943}" srcOrd="2" destOrd="0" presId="urn:microsoft.com/office/officeart/2008/layout/AlternatingHexagons"/>
    <dgm:cxn modelId="{C4F8A497-B327-4592-AC1C-5242EE627D3F}" type="presParOf" srcId="{015FC065-430B-4B94-AF3D-21BC0A19A8F2}" destId="{C09031F7-4B88-4E14-9E5C-F642AAFDB814}" srcOrd="3" destOrd="0" presId="urn:microsoft.com/office/officeart/2008/layout/AlternatingHexagons"/>
    <dgm:cxn modelId="{BBD834FC-CFD7-44FF-B683-960AB549593A}" type="presParOf" srcId="{015FC065-430B-4B94-AF3D-21BC0A19A8F2}" destId="{B52C3C5F-B9B9-4C71-8B89-AEAD1B55F9CC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7CCE7-8BD8-4228-BF1B-AD384E6D5E8D}">
      <dsp:nvSpPr>
        <dsp:cNvPr id="0" name=""/>
        <dsp:cNvSpPr/>
      </dsp:nvSpPr>
      <dsp:spPr>
        <a:xfrm rot="5400000">
          <a:off x="3596874" y="122669"/>
          <a:ext cx="1886651" cy="164138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下单</a:t>
          </a:r>
        </a:p>
      </dsp:txBody>
      <dsp:txXfrm rot="-5400000">
        <a:off x="3975289" y="294040"/>
        <a:ext cx="1129820" cy="1298645"/>
      </dsp:txXfrm>
    </dsp:sp>
    <dsp:sp modelId="{4A77A695-A944-46E5-B7DD-A6DD0F26012D}">
      <dsp:nvSpPr>
        <dsp:cNvPr id="0" name=""/>
        <dsp:cNvSpPr/>
      </dsp:nvSpPr>
      <dsp:spPr>
        <a:xfrm>
          <a:off x="5410701" y="377367"/>
          <a:ext cx="2105502" cy="113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121C5-4BE9-4EF0-A333-7888FCF95C32}">
      <dsp:nvSpPr>
        <dsp:cNvPr id="0" name=""/>
        <dsp:cNvSpPr/>
      </dsp:nvSpPr>
      <dsp:spPr>
        <a:xfrm rot="5400000">
          <a:off x="1824177" y="122669"/>
          <a:ext cx="1886651" cy="164138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2202592" y="294040"/>
        <a:ext cx="1129820" cy="1298645"/>
      </dsp:txXfrm>
    </dsp:sp>
    <dsp:sp modelId="{6DF91C36-B988-484E-8038-76CF1FE93614}">
      <dsp:nvSpPr>
        <dsp:cNvPr id="0" name=""/>
        <dsp:cNvSpPr/>
      </dsp:nvSpPr>
      <dsp:spPr>
        <a:xfrm rot="5400000">
          <a:off x="2707130" y="1724059"/>
          <a:ext cx="1886651" cy="164138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审核</a:t>
          </a:r>
        </a:p>
      </dsp:txBody>
      <dsp:txXfrm rot="-5400000">
        <a:off x="3085545" y="1895430"/>
        <a:ext cx="1129820" cy="1298645"/>
      </dsp:txXfrm>
    </dsp:sp>
    <dsp:sp modelId="{4233ED37-C035-4722-9566-034CD5D06D35}">
      <dsp:nvSpPr>
        <dsp:cNvPr id="0" name=""/>
        <dsp:cNvSpPr/>
      </dsp:nvSpPr>
      <dsp:spPr>
        <a:xfrm>
          <a:off x="724259" y="1978757"/>
          <a:ext cx="2037583" cy="113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4CE5F-DB9D-4AF0-A706-B669BA1DBCDD}">
      <dsp:nvSpPr>
        <dsp:cNvPr id="0" name=""/>
        <dsp:cNvSpPr/>
      </dsp:nvSpPr>
      <dsp:spPr>
        <a:xfrm rot="5400000">
          <a:off x="4479827" y="1724059"/>
          <a:ext cx="1886651" cy="164138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4858242" y="1895430"/>
        <a:ext cx="1129820" cy="1298645"/>
      </dsp:txXfrm>
    </dsp:sp>
    <dsp:sp modelId="{CE0EDECB-1D39-4B7E-BEBA-B05C8647D0F1}">
      <dsp:nvSpPr>
        <dsp:cNvPr id="0" name=""/>
        <dsp:cNvSpPr/>
      </dsp:nvSpPr>
      <dsp:spPr>
        <a:xfrm rot="5400000">
          <a:off x="3596874" y="3325449"/>
          <a:ext cx="1886651" cy="164138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验货</a:t>
          </a:r>
        </a:p>
      </dsp:txBody>
      <dsp:txXfrm rot="-5400000">
        <a:off x="3975289" y="3496820"/>
        <a:ext cx="1129820" cy="1298645"/>
      </dsp:txXfrm>
    </dsp:sp>
    <dsp:sp modelId="{4A58DC1C-1CD6-4B9E-9C52-862B33FAC485}">
      <dsp:nvSpPr>
        <dsp:cNvPr id="0" name=""/>
        <dsp:cNvSpPr/>
      </dsp:nvSpPr>
      <dsp:spPr>
        <a:xfrm>
          <a:off x="5410701" y="3580147"/>
          <a:ext cx="2105502" cy="113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C3C5F-B9B9-4C71-8B89-AEAD1B55F9CC}">
      <dsp:nvSpPr>
        <dsp:cNvPr id="0" name=""/>
        <dsp:cNvSpPr/>
      </dsp:nvSpPr>
      <dsp:spPr>
        <a:xfrm rot="5400000">
          <a:off x="1824177" y="3325449"/>
          <a:ext cx="1886651" cy="164138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2202592" y="3496820"/>
        <a:ext cx="1129820" cy="129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1EA3EF2-1AA1-43FD-9534-A3D138B3F0C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76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F166C564-2D09-4254-BE17-ADF6704DC02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53695" y="2118348"/>
            <a:ext cx="1284611" cy="1284611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586012" y="2120015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027145" y="4311469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209745" y="4311469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027145" y="2121027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209745" y="2121027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615645" y="4311469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14893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06707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98520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690333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882148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14893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306707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98520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7690333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9882148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86746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05297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23850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056086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3" y="2057400"/>
            <a:ext cx="3310848" cy="265684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438459" y="2057400"/>
            <a:ext cx="3310848" cy="265684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085285" y="2057400"/>
            <a:ext cx="3310848" cy="265684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8937" y="767788"/>
            <a:ext cx="4441457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1634" y="1278801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5" y="2057400"/>
            <a:ext cx="3589867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5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85768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87723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89679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04333" y="3721100"/>
            <a:ext cx="4377267" cy="313689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23099" y="3721100"/>
            <a:ext cx="4374175" cy="313689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49600" y="2622551"/>
            <a:ext cx="5892800" cy="423544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88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6096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74939" y="767787"/>
            <a:ext cx="4525428" cy="908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87637" y="1742352"/>
            <a:ext cx="4525428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4063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8937" y="767788"/>
            <a:ext cx="4441457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1634" y="1278801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3" y="2057399"/>
            <a:ext cx="5315656" cy="3675047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5230495" y="2248959"/>
            <a:ext cx="6131772" cy="356129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6222999" y="2590801"/>
            <a:ext cx="4143375" cy="259102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305662" y="2549315"/>
            <a:ext cx="3609239" cy="21719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5314952" y="2695575"/>
            <a:ext cx="1622425" cy="288925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64064" y="2406203"/>
            <a:ext cx="2098433" cy="2800796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6230688" y="3250141"/>
            <a:ext cx="2809875" cy="2109259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64263" y="2567468"/>
            <a:ext cx="1622425" cy="288925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409701" y="2362200"/>
            <a:ext cx="9372601" cy="44958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92521" y="2057400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082073" y="2057400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3437297" y="3884531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8726849" y="3884531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792163" y="655638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792163" y="6297613"/>
            <a:ext cx="237807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JAFAR DESIGNS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STUDIO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909050" y="6297613"/>
            <a:ext cx="154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r>
              <a:rPr lang="en-US" sz="1065" b="1" strike="noStrike" spc="40" noProof="1" dirty="0">
                <a:solidFill>
                  <a:srgbClr val="6E7378"/>
                </a:solidFill>
                <a:latin typeface="Lato" panose="020F0502020204030203" pitchFamily="34" charset="0"/>
                <a:ea typeface="+mn-ea"/>
                <a:cs typeface="+mn-cs"/>
              </a:rPr>
              <a:t>BUSNESS </a:t>
            </a:r>
            <a:r>
              <a:rPr lang="en-US" sz="1065" b="1" strike="noStrike" spc="40" noProof="1" dirty="0">
                <a:solidFill>
                  <a:srgbClr val="008CD2"/>
                </a:solidFill>
                <a:latin typeface="Lato" panose="020F0502020204030203" pitchFamily="34" charset="0"/>
                <a:ea typeface="+mn-ea"/>
                <a:cs typeface="+mn-cs"/>
              </a:rPr>
              <a:t>PROPOSAL</a:t>
            </a:r>
            <a:endParaRPr lang="en-US" sz="1065" b="1" strike="noStrike" spc="40" noProof="1" dirty="0">
              <a:solidFill>
                <a:srgbClr val="008CD2"/>
              </a:solidFill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10585450" y="6297613"/>
            <a:ext cx="276225" cy="16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/>
            <a:fld id="{27692F5A-FC14-4E83-B4CC-18F6C2D780A4}" type="slidenum">
              <a:rPr lang="en-US" sz="1065" strike="noStrike" spc="40" noProof="1" smtClean="0">
                <a:solidFill>
                  <a:srgbClr val="91969B"/>
                </a:solidFill>
                <a:latin typeface="Lato" panose="020F0502020204030203" pitchFamily="34" charset="0"/>
                <a:ea typeface="+mn-ea"/>
                <a:cs typeface="+mn-cs"/>
              </a:rPr>
            </a:fld>
            <a:endParaRPr lang="en-US" sz="1065" strike="noStrike" spc="40" noProof="1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338" y="6284913"/>
            <a:ext cx="188913" cy="18732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1850" y="6284913"/>
            <a:ext cx="188913" cy="18732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fontAlgn="auto"/>
            <a:endParaRPr lang="en-US" sz="2400" strike="noStrike" noProof="1">
              <a:solidFill>
                <a:prstClr val="black"/>
              </a:solidFill>
            </a:endParaRPr>
          </a:p>
        </p:txBody>
      </p:sp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z="2935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itchFamily="2" charset="0"/>
                <a:cs typeface="Open Sans" pitchFamily="34" charset="0"/>
              </a:defRPr>
            </a:lvl1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789254" y="4171693"/>
            <a:ext cx="760212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6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4699065" y="4176450"/>
            <a:ext cx="760212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6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8569146" y="4176450"/>
            <a:ext cx="760212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6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D6C78E39-75B0-4558-B42B-1D5C9281A2A9}" type="datetimeFigureOut">
              <a:rPr lang="zh-CN" altLang="en-US" strike="noStrike" noProof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fld>
            <a:endParaRPr lang="zh-CN" altLang="en-US" strike="noStrike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76AE9F72-946F-4899-B1B8-223DB64A163B}" type="slidenum">
              <a:rPr lang="zh-CN" altLang="en-US" strike="noStrike" noProof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fld>
            <a:endParaRPr lang="zh-CN" altLang="en-US" strike="noStrike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9" Type="http://schemas.openxmlformats.org/officeDocument/2006/relationships/image" Target="../media/image1.png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2" name="Straight Connector 18"/>
          <p:cNvCxnSpPr/>
          <p:nvPr/>
        </p:nvCxnSpPr>
        <p:spPr>
          <a:xfrm>
            <a:off x="1992313" y="736600"/>
            <a:ext cx="1018698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3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9063" y="115888"/>
            <a:ext cx="1984375" cy="4603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8275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矩形 4"/>
          <p:cNvSpPr/>
          <p:nvPr/>
        </p:nvSpPr>
        <p:spPr>
          <a:xfrm>
            <a:off x="2784475" y="2384425"/>
            <a:ext cx="7589838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喀斯玛商城</a:t>
            </a:r>
            <a:endParaRPr lang="en-US" altLang="zh-CN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非在目产品求购和管理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矩形 5"/>
          <p:cNvSpPr/>
          <p:nvPr/>
        </p:nvSpPr>
        <p:spPr>
          <a:xfrm>
            <a:off x="4219575" y="4695825"/>
            <a:ext cx="418623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喀斯玛（北京）科技有限公司</a:t>
            </a:r>
            <a:endParaRPr lang="zh-CN" altLang="en-US" sz="2400" dirty="0">
              <a:solidFill>
                <a:srgbClr val="40404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867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3" y="401638"/>
            <a:ext cx="3438525" cy="7953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Box 11"/>
          <p:cNvSpPr txBox="1"/>
          <p:nvPr/>
        </p:nvSpPr>
        <p:spPr>
          <a:xfrm>
            <a:off x="911225" y="92075"/>
            <a:ext cx="10369550" cy="562927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 anchor="ctr">
            <a:spAutoFit/>
          </a:bodyPr>
          <a:p>
            <a:pPr algn="ctr"/>
            <a:r>
              <a:rPr lang="zh-CN" altLang="en-US" sz="7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非在目产品管理</a:t>
            </a:r>
            <a:endParaRPr lang="zh-CN" altLang="en-US" sz="7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endParaRPr lang="en-US" altLang="zh-CN" sz="7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、如求购信息</a:t>
            </a:r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24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小时无响应的，可上传截图至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学校资产系统低值管理模块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，作为非在目耗材登记备案依据。</a:t>
            </a:r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、喀斯玛驻点海大工作人员将竭诚为海大服务。</a:t>
            </a:r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联系方式：微信群，工作微信</a:t>
            </a:r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18510869738</a:t>
            </a:r>
            <a:r>
              <a:rPr lang="zh-CN" altLang="en-US" sz="3600" b="1" dirty="0">
                <a:solidFill>
                  <a:srgbClr val="0070C0"/>
                </a:solidFill>
                <a:latin typeface="字魂创粗黑" charset="-122"/>
                <a:ea typeface="字魂创粗黑" charset="-122"/>
                <a:sym typeface="宋体" panose="02010600030101010101" pitchFamily="2" charset="-122"/>
              </a:rPr>
              <a:t>                                            </a:t>
            </a:r>
            <a:endParaRPr lang="zh-CN" altLang="en-US" sz="3600" b="1" dirty="0">
              <a:solidFill>
                <a:srgbClr val="0070C0"/>
              </a:solidFill>
              <a:latin typeface="字魂创粗黑" charset="-122"/>
              <a:ea typeface="字魂创粗黑" charset="-122"/>
              <a:sym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0070C0"/>
                </a:solidFill>
                <a:latin typeface="字魂创粗黑" charset="-122"/>
                <a:ea typeface="字魂创粗黑" charset="-122"/>
                <a:sym typeface="宋体" panose="02010600030101010101" pitchFamily="2" charset="-122"/>
              </a:rPr>
              <a:t>                                             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工作微信2：18515267002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TextBox 21"/>
          <p:cNvSpPr txBox="1"/>
          <p:nvPr/>
        </p:nvSpPr>
        <p:spPr>
          <a:xfrm>
            <a:off x="1593850" y="534988"/>
            <a:ext cx="9002713" cy="1228725"/>
          </a:xfrm>
          <a:prstGeom prst="rect">
            <a:avLst/>
          </a:prstGeom>
          <a:noFill/>
        </p:spPr>
        <p:txBody>
          <a:bodyPr wrap="square" lIns="121948" tIns="60973" rIns="121948" bIns="60973">
            <a:spAutoFit/>
          </a:bodyPr>
          <a:lstStyle/>
          <a:p>
            <a:pPr algn="ctr" fontAlgn="auto"/>
            <a:r>
              <a:rPr lang="zh-CN" altLang="en-US" sz="7200" b="1" noProof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非在目产品求购</a:t>
            </a:r>
            <a:endParaRPr lang="zh-CN" altLang="en-US" sz="7200" b="1" spc="200" noProof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9698" name="文本框 32"/>
          <p:cNvSpPr txBox="1"/>
          <p:nvPr/>
        </p:nvSpPr>
        <p:spPr>
          <a:xfrm>
            <a:off x="1271588" y="2708275"/>
            <a:ext cx="8496300" cy="1816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rgbClr val="333333"/>
                </a:solidFill>
                <a:latin typeface="Helvetica Neue"/>
                <a:ea typeface="宋体" panose="02010600030101010101" pitchFamily="2" charset="-122"/>
              </a:rPr>
              <a:t>如果在平台上没有搜索到自己需求的商品：</a:t>
            </a:r>
            <a:endParaRPr lang="en-US" altLang="zh-CN" sz="2800" dirty="0">
              <a:solidFill>
                <a:srgbClr val="333333"/>
              </a:solidFill>
              <a:latin typeface="Helvetica Neue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rgbClr val="333333"/>
              </a:solidFill>
              <a:latin typeface="Helvetica Neue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333333"/>
                </a:solidFill>
                <a:latin typeface="Helvetica Neue"/>
                <a:ea typeface="宋体" panose="02010600030101010101" pitchFamily="2" charset="-122"/>
              </a:rPr>
              <a:t>会员可点击“服务中心”</a:t>
            </a:r>
            <a:r>
              <a:rPr lang="en-US" altLang="zh-CN" sz="2800" dirty="0">
                <a:solidFill>
                  <a:srgbClr val="333333"/>
                </a:solidFill>
                <a:latin typeface="Helvetica Neue"/>
                <a:ea typeface="宋体" panose="02010600030101010101" pitchFamily="2" charset="-122"/>
              </a:rPr>
              <a:t>-“</a:t>
            </a:r>
            <a:r>
              <a:rPr lang="zh-CN" altLang="en-US" sz="2800" dirty="0">
                <a:solidFill>
                  <a:srgbClr val="333333"/>
                </a:solidFill>
                <a:latin typeface="Helvetica Neue"/>
                <a:ea typeface="宋体" panose="02010600030101010101" pitchFamily="2" charset="-122"/>
              </a:rPr>
              <a:t>求购信息管理”中发布求购信息，会员可选择指定商家可见或全网商家可见。</a:t>
            </a:r>
            <a:endParaRPr lang="zh-CN" altLang="en-US" sz="28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788" y="1557338"/>
            <a:ext cx="10056812" cy="474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22"/>
          <p:cNvSpPr txBox="1"/>
          <p:nvPr/>
        </p:nvSpPr>
        <p:spPr>
          <a:xfrm>
            <a:off x="2424113" y="115888"/>
            <a:ext cx="609917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28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发布求购信息入口：</a:t>
            </a:r>
            <a:endParaRPr lang="zh-CN" altLang="en-US" sz="2800" b="1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4"/>
          <p:cNvSpPr/>
          <p:nvPr/>
        </p:nvSpPr>
        <p:spPr>
          <a:xfrm>
            <a:off x="4588273" y="5661248"/>
            <a:ext cx="7544538" cy="499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 fontAlgn="auto">
              <a:lnSpc>
                <a:spcPct val="150000"/>
              </a:lnSpc>
              <a:spcAft>
                <a:spcPts val="800"/>
              </a:spcAft>
            </a:pPr>
            <a:r>
              <a:rPr lang="zh-CN" altLang="en-US" sz="20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。</a:t>
            </a:r>
            <a:endParaRPr lang="zh-CN" altLang="en-US" sz="20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91344" y="369130"/>
            <a:ext cx="8208910" cy="461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/>
            <a:r>
              <a:rPr lang="en-US" altLang="zh-CN" sz="2400" b="1" strike="noStrike" noProof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400" b="1" strike="noStrike" noProof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会员中心</a:t>
            </a:r>
            <a:r>
              <a:rPr lang="en-US" altLang="zh-CN" sz="2400" b="1" strike="noStrike" noProof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400" b="1" strike="noStrike" noProof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服务中心</a:t>
            </a:r>
            <a:r>
              <a:rPr lang="en-US" altLang="zh-CN" sz="2400" b="1" strike="noStrike" noProof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400" b="1" strike="noStrike" noProof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求购信息管理</a:t>
            </a:r>
            <a:endParaRPr lang="en-US" altLang="zh-CN" sz="2400" b="1" strike="noStrike" noProof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813" y="982663"/>
            <a:ext cx="8864600" cy="558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Box 14"/>
          <p:cNvSpPr txBox="1"/>
          <p:nvPr/>
        </p:nvSpPr>
        <p:spPr bwMode="auto">
          <a:xfrm>
            <a:off x="2208213" y="179388"/>
            <a:ext cx="42164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求购信息发布成功</a:t>
            </a:r>
            <a:endParaRPr lang="zh-CN" altLang="en-US" sz="2800" b="1" spc="3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488" y="747713"/>
            <a:ext cx="7588250" cy="288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88" y="3789363"/>
            <a:ext cx="7512050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文本框 8"/>
          <p:cNvSpPr txBox="1"/>
          <p:nvPr/>
        </p:nvSpPr>
        <p:spPr>
          <a:xfrm>
            <a:off x="982663" y="20605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采购人员界面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773" name="文本框 9"/>
          <p:cNvSpPr txBox="1"/>
          <p:nvPr/>
        </p:nvSpPr>
        <p:spPr>
          <a:xfrm>
            <a:off x="1055688" y="5084763"/>
            <a:ext cx="13382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Calibri" panose="020F0502020204030204" charset="0"/>
                <a:ea typeface="宋体" panose="02010600030101010101" pitchFamily="2" charset="-122"/>
              </a:rPr>
              <a:t>供应商界面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Box 11"/>
          <p:cNvSpPr txBox="1"/>
          <p:nvPr/>
        </p:nvSpPr>
        <p:spPr>
          <a:xfrm>
            <a:off x="8759825" y="4797425"/>
            <a:ext cx="30241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种权限</a:t>
            </a:r>
            <a:endParaRPr lang="en-US" altLang="zh-CN" sz="2000" dirty="0">
              <a:solidFill>
                <a:srgbClr val="F0A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4"/>
          <p:cNvSpPr txBox="1"/>
          <p:nvPr/>
        </p:nvSpPr>
        <p:spPr bwMode="auto">
          <a:xfrm>
            <a:off x="2351088" y="179388"/>
            <a:ext cx="482441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求购响应后直接下单</a:t>
            </a:r>
            <a:endParaRPr lang="zh-CN" altLang="en-US" sz="2800" b="1" spc="3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863" y="1052513"/>
            <a:ext cx="8578850" cy="516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9"/>
          <p:cNvSpPr txBox="1"/>
          <p:nvPr/>
        </p:nvSpPr>
        <p:spPr bwMode="auto">
          <a:xfrm>
            <a:off x="1416050" y="476250"/>
            <a:ext cx="561657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正常线上采购流程审批</a:t>
            </a:r>
            <a:endParaRPr lang="zh-CN" altLang="en-US" sz="2800" b="1" spc="3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794038" y="1412776"/>
          <a:ext cx="8240464" cy="508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4819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888" y="3559175"/>
            <a:ext cx="3438525" cy="79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14"/>
          <p:cNvSpPr txBox="1"/>
          <p:nvPr/>
        </p:nvSpPr>
        <p:spPr bwMode="auto">
          <a:xfrm>
            <a:off x="2351088" y="150813"/>
            <a:ext cx="482441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2800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下单后确认已求购</a:t>
            </a:r>
            <a:endParaRPr lang="zh-CN" altLang="en-US" sz="2800" b="1" spc="3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717550"/>
            <a:ext cx="8147050" cy="407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4005263"/>
            <a:ext cx="6007100" cy="2439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58925" y="404813"/>
            <a:ext cx="8208963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b="1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求购未响应且平台工作人员未提供采购来源（可选择自行采购）</a:t>
            </a:r>
            <a:endParaRPr lang="zh-CN" altLang="en-US" b="1" spc="300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1988" y="774700"/>
            <a:ext cx="8328025" cy="320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75" y="4221163"/>
            <a:ext cx="7494588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19-Dark Blue Business Proposal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008CD2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WPS 演示</Application>
  <PresentationFormat>宽屏</PresentationFormat>
  <Paragraphs>40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Lato</vt:lpstr>
      <vt:lpstr>AMGDT</vt:lpstr>
      <vt:lpstr>CloudHubFont</vt:lpstr>
      <vt:lpstr>Calibri</vt:lpstr>
      <vt:lpstr>Lato Black</vt:lpstr>
      <vt:lpstr>Segoe Print</vt:lpstr>
      <vt:lpstr>Roboto</vt:lpstr>
      <vt:lpstr>Open Sans</vt:lpstr>
      <vt:lpstr>微软雅黑</vt:lpstr>
      <vt:lpstr>Helvetica Neue</vt:lpstr>
      <vt:lpstr>Arial Unicode MS</vt:lpstr>
      <vt:lpstr>Wide Latin</vt:lpstr>
      <vt:lpstr>Calibri Light</vt:lpstr>
      <vt:lpstr>字魂创粗黑</vt:lpstr>
      <vt:lpstr>黑体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发怒的喷火恐龙</cp:lastModifiedBy>
  <cp:revision>342</cp:revision>
  <dcterms:created xsi:type="dcterms:W3CDTF">2015-07-17T12:46:00Z</dcterms:created>
  <dcterms:modified xsi:type="dcterms:W3CDTF">2021-03-02T09:12:52Z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423586887_cloud</vt:lpwstr>
  </property>
</Properties>
</file>